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64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 Flashcard Generator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3451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flashcard creation using large language models (LLMs).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32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Group 42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812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Faiz V S (22BTRCN173)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234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Karthik Jadhav (22BTRCN135)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65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 S Sirisha (22BTRCN129)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07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Shashank.S (22BTRCN257)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3500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Chandana (22BTRCN330)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31411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 Achievement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project goals successfully met.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Gemini API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integration enables streaming generation.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 Boost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users considerable flashcard creation time.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82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0545"/>
            <a:ext cx="342149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Creation Challenges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61907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 and labor-intensive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0545"/>
            <a:ext cx="33208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Automation Potential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73008" y="581870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AI and LLMs to speed up flashcard generation.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0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Motivation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15111" y="581870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efficient, AI-powered study aids.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3767"/>
            <a:ext cx="5851208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7003" y="190988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App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intuitive flashcard generation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 Support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PDF, DOCX, and PPTX file uploads.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70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Gemini API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for streaming flashcard content.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97003" y="652938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 modern glassmorphic UI style.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80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Survey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92460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0008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6437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Tools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6437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document integration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5040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941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Flashcards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9410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active recall efficiently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1636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3073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Capability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3073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effective Q&amp;A pairs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Formulation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Document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multiple file types.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 API Response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Gemini API for live flashcard generation.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Display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cards shown dynamically.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Persistence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Flashcards saved in browser storage.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52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Client-side App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fully in the user’s browser for privacy and speed.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Layer for interaction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 for processing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calls for flashcard generation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storage for history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6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Design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61260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612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Base64 Conversion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documents for API compatibility.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 Flashcards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406729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Q&amp;A pairs incrementally via streaming.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5701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570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Parse JSON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516516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flashcard content from streamed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5488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548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 Sessions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811095" y="626304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flashcards locally for reuse.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4291"/>
            <a:ext cx="74652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Highlights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787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565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HTML, CSS, and JavaScript.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Streaming Data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SSE for live flashcard updates.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Persistence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localStorage saves user history and API keys.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642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68724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modern look with glassmorphic effects.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2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3843"/>
            <a:ext cx="8284131" cy="40967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1455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Flashcards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9638943" y="274439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from documents in real-time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36970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Interaction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9638943" y="429589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UI for smooth browsing and use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2485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Experience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638943" y="584739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 and settings features for better usability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32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2025-05-02T10:03:06Z</dcterms:created>
  <dcterms:modified xsi:type="dcterms:W3CDTF">2025-05-02T10:03:06Z</dcterms:modified>
</cp:coreProperties>
</file>